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034A-13BF-47CA-86D9-21DF95E24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9C197-2A54-49CF-ADDB-03D5DB473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72ED-F296-4315-8977-DD50E201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C132-8E3A-483F-8C24-EC7029C7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DD88-C39E-4D81-88D3-84233DD3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F76F-E1E0-467A-8978-DD460CAB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76089-E56D-47BF-A76F-C6B3C5545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D0F9A-F40B-4967-82CE-329A6E64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4043-4E05-436D-BAA7-6773C5EC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BD7A8-3E64-45E9-A681-807D331B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FE0D7-F370-4502-89CC-70D2BE09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2D3BD-6AAC-41C6-8864-F2A285BE2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E5986-C37D-48BC-B1F7-F9D1A261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487AB-1A31-4AA0-B22A-10EF95B7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CDA0-3B17-46E5-A231-D48E65E4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A550-DE34-4E12-889A-15C33E25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79475-60EF-4579-AAFA-6BCB9CA9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9C5E-CA24-42DE-8D34-106B3059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F88B-8E18-422C-AA9A-01AAE842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3C2E-18E4-461E-9ED7-BA1124E7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2955-2B77-499D-9DEF-46132A50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988DA-5134-4DA2-92A7-5FAAEB6B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E215B-F5CE-4EC0-B049-738A11C2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6DF8-5A6B-4282-BF85-0F7EC8A1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B6148-1B1D-4CAD-A41C-AA45C89D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8D45-E950-4797-A72F-F19B24F4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EA82-202B-4227-A606-E94FCB73E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B1988-5EEA-4864-ADFB-3FCE725C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DD5C2-5397-42A4-A7EA-B7FA3E4A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BA723-045B-40DC-8C3D-98E13031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98CDE-DACB-41F2-B0FB-18BB1CD5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E29F-ACB3-499A-80DA-91EA3078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C7874-5A35-4DBA-B924-BED64152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5D0B5-03C3-440D-BC67-4968FA882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9A42C-030D-4C11-BBD1-01522CED5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35CE7-E93F-49AC-8728-F713FEB8E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7C99D-BE2E-4090-9854-DE6A4D19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5072C-F2F1-4D17-8DDA-C542CCFB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57ED9-16EE-4868-AF3A-946CC56F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23A8-FF59-4542-B0E9-894A84B0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A4786-5F59-4D78-9ACA-7C63284A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F76D9-C3AD-4534-A120-CD77B7C6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A518B-7999-4A18-A9D5-84B0C8A8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836-8D39-4D72-B21D-4A382B4D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F664A-FBDE-4D73-BC92-750491C1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98236-E8BE-4545-99AE-581B872C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2DF7-4336-49DF-B3BC-DBD2CC6A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D334-3B3C-4FDA-B3B6-20E1E14A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452B1-DDFC-4328-9CCF-BD3099006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CA30F-4EA1-46CC-97CB-507A113C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88E38-BB32-4FDF-8C3D-069F4613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5C826-F4F9-4167-8895-5B2D0D6F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55F1-6F4C-4FCA-A129-16921198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3E5FC-0A1C-4340-AA8E-E1CCE13BD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A5DD6-2CB4-4AEE-BCE3-7DE8E8D2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5092D-23C1-4D27-86AF-F1FAD191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7253C-551B-42AA-841B-A8808234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60DB4-60F4-4C74-840F-1E7F05C0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AE7D3-F6BF-4EA0-950E-5CC9B617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9E06A-E277-43C6-9B36-03D363C8B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E03BA-83A0-451E-9D03-387AB3485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14D8-524E-40DF-9D0F-06DCF974BF5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CFB2C-8A60-413A-BB0E-E083F1F4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E38E-282A-4C2D-A7DB-007577F4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5C4A-2989-430D-BE2F-898F2C36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://www.masonrysocie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E759-B8E5-4CFE-846E-C811B42C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Masonry Society (TMS)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0CC8-B077-4C55-8272-C308EFDD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91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out more about us at: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www.masonrysociety.org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Advancing the knowledge of masonry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6843E-814D-4FFF-B4F9-17E51BB1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64" y="1519130"/>
            <a:ext cx="1943370" cy="25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B31D1-3072-45F6-9004-92047CFB0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64" y="4176675"/>
            <a:ext cx="1925312" cy="249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59F50-73B4-4C50-AF4D-B699FE93C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882" y="1519130"/>
            <a:ext cx="1943369" cy="2514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5E7E6-CE75-4547-9109-903108F14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50" y="4176675"/>
            <a:ext cx="1714232" cy="2510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49C74-C620-4A5A-95B6-6A27B9711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970" y="1856334"/>
            <a:ext cx="3111527" cy="2285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3B61E-1DF0-49B3-8D82-42F71C683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23" y="365125"/>
            <a:ext cx="2538517" cy="8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Join The Masonry Society (TMS)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The Masonry Society (TMS)</dc:title>
  <dc:creator>Unknown</dc:creator>
  <cp:lastModifiedBy>Unknown</cp:lastModifiedBy>
  <cp:revision>4</cp:revision>
  <dcterms:created xsi:type="dcterms:W3CDTF">2019-02-20T19:11:07Z</dcterms:created>
  <dcterms:modified xsi:type="dcterms:W3CDTF">2019-02-20T19:31:00Z</dcterms:modified>
</cp:coreProperties>
</file>